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38" y="-3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6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65.png"/><Relationship Id="rId10" Type="http://schemas.openxmlformats.org/officeDocument/2006/relationships/image" Target="../media/image76.png"/><Relationship Id="rId4" Type="http://schemas.openxmlformats.org/officeDocument/2006/relationships/image" Target="../media/image64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16.png"/><Relationship Id="rId3" Type="http://schemas.openxmlformats.org/officeDocument/2006/relationships/image" Target="../media/image78.png"/><Relationship Id="rId21" Type="http://schemas.openxmlformats.org/officeDocument/2006/relationships/image" Target="../media/image93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" Type="http://schemas.openxmlformats.org/officeDocument/2006/relationships/image" Target="../media/image77.png"/><Relationship Id="rId16" Type="http://schemas.openxmlformats.org/officeDocument/2006/relationships/image" Target="../media/image89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6.png"/><Relationship Id="rId5" Type="http://schemas.openxmlformats.org/officeDocument/2006/relationships/image" Target="../media/image80.png"/><Relationship Id="rId15" Type="http://schemas.openxmlformats.org/officeDocument/2006/relationships/image" Target="../media/image64.png"/><Relationship Id="rId23" Type="http://schemas.openxmlformats.org/officeDocument/2006/relationships/image" Target="../media/image95.png"/><Relationship Id="rId10" Type="http://schemas.openxmlformats.org/officeDocument/2006/relationships/image" Target="../media/image85.png"/><Relationship Id="rId19" Type="http://schemas.openxmlformats.org/officeDocument/2006/relationships/image" Target="../media/image91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23.png"/><Relationship Id="rId22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18" Type="http://schemas.openxmlformats.org/officeDocument/2006/relationships/image" Target="../media/image106.png"/><Relationship Id="rId3" Type="http://schemas.openxmlformats.org/officeDocument/2006/relationships/image" Target="../media/image98.png"/><Relationship Id="rId21" Type="http://schemas.openxmlformats.org/officeDocument/2006/relationships/image" Target="../media/image108.png"/><Relationship Id="rId7" Type="http://schemas.openxmlformats.org/officeDocument/2006/relationships/image" Target="../media/image65.png"/><Relationship Id="rId12" Type="http://schemas.openxmlformats.org/officeDocument/2006/relationships/image" Target="../media/image102.png"/><Relationship Id="rId17" Type="http://schemas.openxmlformats.org/officeDocument/2006/relationships/image" Target="../media/image85.png"/><Relationship Id="rId2" Type="http://schemas.openxmlformats.org/officeDocument/2006/relationships/image" Target="../media/image97.png"/><Relationship Id="rId16" Type="http://schemas.openxmlformats.org/officeDocument/2006/relationships/image" Target="../media/image105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01.png"/><Relationship Id="rId5" Type="http://schemas.openxmlformats.org/officeDocument/2006/relationships/image" Target="../media/image23.png"/><Relationship Id="rId15" Type="http://schemas.openxmlformats.org/officeDocument/2006/relationships/image" Target="../media/image104.png"/><Relationship Id="rId23" Type="http://schemas.openxmlformats.org/officeDocument/2006/relationships/image" Target="../media/image110.png"/><Relationship Id="rId10" Type="http://schemas.openxmlformats.org/officeDocument/2006/relationships/image" Target="../media/image100.png"/><Relationship Id="rId19" Type="http://schemas.openxmlformats.org/officeDocument/2006/relationships/image" Target="../media/image107.png"/><Relationship Id="rId4" Type="http://schemas.openxmlformats.org/officeDocument/2006/relationships/image" Target="../media/image77.png"/><Relationship Id="rId9" Type="http://schemas.openxmlformats.org/officeDocument/2006/relationships/image" Target="../media/image16.png"/><Relationship Id="rId14" Type="http://schemas.openxmlformats.org/officeDocument/2006/relationships/image" Target="../media/image82.png"/><Relationship Id="rId22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3" Type="http://schemas.openxmlformats.org/officeDocument/2006/relationships/image" Target="../media/image64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116.png"/><Relationship Id="rId4" Type="http://schemas.openxmlformats.org/officeDocument/2006/relationships/image" Target="../media/image65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2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2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6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23.png"/><Relationship Id="rId12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41.png"/><Relationship Id="rId5" Type="http://schemas.openxmlformats.org/officeDocument/2006/relationships/image" Target="../media/image131.png"/><Relationship Id="rId10" Type="http://schemas.openxmlformats.org/officeDocument/2006/relationships/image" Target="../media/image140.png"/><Relationship Id="rId4" Type="http://schemas.openxmlformats.org/officeDocument/2006/relationships/image" Target="../media/image16.png"/><Relationship Id="rId9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0.png"/><Relationship Id="rId3" Type="http://schemas.openxmlformats.org/officeDocument/2006/relationships/image" Target="../media/image16.png"/><Relationship Id="rId7" Type="http://schemas.openxmlformats.org/officeDocument/2006/relationships/image" Target="../media/image145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44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8.png"/><Relationship Id="rId5" Type="http://schemas.openxmlformats.org/officeDocument/2006/relationships/image" Target="../media/image13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3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7.png"/><Relationship Id="rId3" Type="http://schemas.openxmlformats.org/officeDocument/2006/relationships/image" Target="../media/image16.png"/><Relationship Id="rId7" Type="http://schemas.openxmlformats.org/officeDocument/2006/relationships/image" Target="../media/image145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55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8.png"/><Relationship Id="rId5" Type="http://schemas.openxmlformats.org/officeDocument/2006/relationships/image" Target="../media/image132.png"/><Relationship Id="rId15" Type="http://schemas.openxmlformats.org/officeDocument/2006/relationships/image" Target="../media/image159.png"/><Relationship Id="rId10" Type="http://schemas.openxmlformats.org/officeDocument/2006/relationships/image" Target="../media/image149.png"/><Relationship Id="rId4" Type="http://schemas.openxmlformats.org/officeDocument/2006/relationships/image" Target="../media/image131.png"/><Relationship Id="rId9" Type="http://schemas.openxmlformats.org/officeDocument/2006/relationships/image" Target="../media/image146.png"/><Relationship Id="rId1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0.png"/><Relationship Id="rId7" Type="http://schemas.openxmlformats.org/officeDocument/2006/relationships/image" Target="../media/image1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62.png"/><Relationship Id="rId4" Type="http://schemas.openxmlformats.org/officeDocument/2006/relationships/image" Target="../media/image21.png"/><Relationship Id="rId9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2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832" y="743854"/>
            <a:ext cx="5172028" cy="800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55" cy="2667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5" y="1547334"/>
            <a:ext cx="2545577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1812" y="2834939"/>
            <a:ext cx="8256353" cy="5444407"/>
            <a:chOff x="4871812" y="2834939"/>
            <a:chExt cx="8256353" cy="5444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1812" y="2834939"/>
              <a:ext cx="8256353" cy="5444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73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21994" y="6749600"/>
            <a:ext cx="2571048" cy="3536115"/>
            <a:chOff x="13121994" y="6749600"/>
            <a:chExt cx="2571048" cy="353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1994" y="6749600"/>
              <a:ext cx="2571048" cy="3536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15627" y="3469055"/>
            <a:ext cx="3573165" cy="3347605"/>
            <a:chOff x="11415627" y="3469055"/>
            <a:chExt cx="3573165" cy="33476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15627" y="3469055"/>
              <a:ext cx="3573165" cy="3347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7428" y="3508481"/>
            <a:ext cx="4207006" cy="3268753"/>
            <a:chOff x="3087428" y="3508481"/>
            <a:chExt cx="4207006" cy="3268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7428" y="3508481"/>
              <a:ext cx="4207006" cy="3268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3907" y="4858911"/>
            <a:ext cx="2457901" cy="567893"/>
            <a:chOff x="7913907" y="4858911"/>
            <a:chExt cx="2457901" cy="567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3907" y="4858911"/>
              <a:ext cx="2457901" cy="5678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82"/>
            <a:ext cx="7531964" cy="109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72"/>
            <a:ext cx="7531964" cy="1094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380" y="3124645"/>
            <a:ext cx="9834628" cy="6226658"/>
            <a:chOff x="6852380" y="3124645"/>
            <a:chExt cx="9834628" cy="6226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2380" y="3124645"/>
              <a:ext cx="9834628" cy="62266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869" cy="1024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301401"/>
            <a:ext cx="4295797" cy="799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22186" y="2531441"/>
            <a:ext cx="6928170" cy="6104737"/>
            <a:chOff x="10422186" y="2531441"/>
            <a:chExt cx="6928170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86" y="6884284"/>
              <a:ext cx="6928170" cy="1751894"/>
              <a:chOff x="10422186" y="6884284"/>
              <a:chExt cx="6928170" cy="175189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98190" y="7140867"/>
                <a:ext cx="4752165" cy="925229"/>
                <a:chOff x="12598190" y="7140867"/>
                <a:chExt cx="4752165" cy="9252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50573" y="7093249"/>
                  <a:ext cx="1402748" cy="626967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563905" y="7710382"/>
                  <a:ext cx="3683854" cy="451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86" y="6884284"/>
                <a:ext cx="1751894" cy="1751894"/>
                <a:chOff x="10422186" y="6884284"/>
                <a:chExt cx="1751894" cy="175189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22186" y="6884284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86" y="4707863"/>
              <a:ext cx="6928170" cy="1819072"/>
              <a:chOff x="10422186" y="4707863"/>
              <a:chExt cx="6928170" cy="181907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598190" y="4968736"/>
                <a:ext cx="4752165" cy="1558198"/>
                <a:chOff x="12598190" y="4968736"/>
                <a:chExt cx="4752165" cy="155819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50572" y="4921118"/>
                  <a:ext cx="1442929" cy="62696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563906" y="5529687"/>
                  <a:ext cx="2867435" cy="109426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86" y="4707863"/>
                <a:ext cx="1751894" cy="1751894"/>
                <a:chOff x="10422186" y="4707863"/>
                <a:chExt cx="1751894" cy="1751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86" y="4707863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86" y="2531441"/>
              <a:ext cx="6928170" cy="1824864"/>
              <a:chOff x="10422186" y="2531441"/>
              <a:chExt cx="6928170" cy="182486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598190" y="2795490"/>
                <a:ext cx="4752165" cy="1560815"/>
                <a:chOff x="12598190" y="2795490"/>
                <a:chExt cx="4752165" cy="15608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54382" y="3346305"/>
                  <a:ext cx="3175588" cy="1119978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0573" y="2732006"/>
                  <a:ext cx="2822348" cy="66664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86" y="2531441"/>
                <a:ext cx="1751894" cy="1751894"/>
                <a:chOff x="10422186" y="2531441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22186" y="2531441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03408" y="2607546"/>
            <a:ext cx="1604205" cy="1604205"/>
            <a:chOff x="10503408" y="2607546"/>
            <a:chExt cx="1604205" cy="16042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03408" y="2607546"/>
              <a:ext cx="1604205" cy="1604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03408" y="6943866"/>
            <a:ext cx="1611393" cy="1611393"/>
            <a:chOff x="10503408" y="6943866"/>
            <a:chExt cx="1611393" cy="16113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03408" y="6943866"/>
              <a:ext cx="1611393" cy="161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02317" y="5018901"/>
            <a:ext cx="1006386" cy="1129818"/>
            <a:chOff x="10802317" y="5018901"/>
            <a:chExt cx="1006386" cy="11298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02317" y="5018901"/>
              <a:ext cx="1006386" cy="11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2469630"/>
            <a:ext cx="4515307" cy="1024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3301401"/>
            <a:ext cx="6543244" cy="799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764" y="4340930"/>
            <a:ext cx="2596415" cy="2648769"/>
            <a:chOff x="423764" y="4340930"/>
            <a:chExt cx="2596415" cy="2648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764" y="4340930"/>
              <a:ext cx="2596415" cy="264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6101" y="5383215"/>
            <a:ext cx="4697684" cy="4652917"/>
            <a:chOff x="3346101" y="5383215"/>
            <a:chExt cx="4697684" cy="46529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6101" y="5383215"/>
              <a:ext cx="4697684" cy="465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446" y="2457173"/>
            <a:ext cx="6928196" cy="6104737"/>
            <a:chOff x="10256446" y="2457173"/>
            <a:chExt cx="6928196" cy="61047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6446" y="6810016"/>
              <a:ext cx="6928196" cy="1751894"/>
              <a:chOff x="10256446" y="6810016"/>
              <a:chExt cx="6928196" cy="1751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432476" y="7066596"/>
                <a:ext cx="4752165" cy="911341"/>
                <a:chOff x="12432476" y="7066596"/>
                <a:chExt cx="4752165" cy="91134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384858" y="7018978"/>
                  <a:ext cx="1920586" cy="626967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398191" y="7617944"/>
                  <a:ext cx="3219540" cy="47998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56446" y="6810016"/>
                <a:ext cx="1751894" cy="1751894"/>
                <a:chOff x="10256446" y="6810016"/>
                <a:chExt cx="1751894" cy="175189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256446" y="6810016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256446" y="4633595"/>
              <a:ext cx="6928196" cy="1820869"/>
              <a:chOff x="10256446" y="4633595"/>
              <a:chExt cx="6928196" cy="18208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432476" y="4894471"/>
                <a:ext cx="4752165" cy="1559993"/>
                <a:chOff x="12432476" y="4894471"/>
                <a:chExt cx="4752165" cy="155999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384858" y="4846853"/>
                  <a:ext cx="743044" cy="626968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398191" y="5451629"/>
                  <a:ext cx="3480111" cy="7999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56446" y="4633595"/>
                <a:ext cx="1751894" cy="1751894"/>
                <a:chOff x="10256446" y="4633595"/>
                <a:chExt cx="1751894" cy="175189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256446" y="4633595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0256446" y="2457173"/>
              <a:ext cx="6928196" cy="1751894"/>
              <a:chOff x="10256446" y="2457173"/>
              <a:chExt cx="6928196" cy="175189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432476" y="2721224"/>
                <a:ext cx="4752165" cy="1239373"/>
                <a:chOff x="12432476" y="2721224"/>
                <a:chExt cx="4752165" cy="123937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398191" y="3283467"/>
                  <a:ext cx="2025140" cy="779988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384858" y="2673606"/>
                  <a:ext cx="1998195" cy="63611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0256446" y="2457173"/>
                <a:ext cx="1751894" cy="1751894"/>
                <a:chOff x="10256446" y="2457173"/>
                <a:chExt cx="1751894" cy="1751894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0256446" y="2457173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10772778" y="2933521"/>
            <a:ext cx="729013" cy="827187"/>
            <a:chOff x="10772778" y="2933521"/>
            <a:chExt cx="729013" cy="8271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72778" y="2933521"/>
              <a:ext cx="729013" cy="827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24225" y="4970350"/>
            <a:ext cx="1026121" cy="1049632"/>
            <a:chOff x="10624225" y="4970350"/>
            <a:chExt cx="1026121" cy="10496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24225" y="4970350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02935" y="6989699"/>
            <a:ext cx="1468701" cy="1468701"/>
            <a:chOff x="10402935" y="6989699"/>
            <a:chExt cx="1468701" cy="14687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02935" y="6989699"/>
              <a:ext cx="1468701" cy="146870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721971" y="3283467"/>
            <a:ext cx="152400" cy="450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74354" y="335874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9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5783" y="2607545"/>
            <a:ext cx="3646602" cy="16195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7686" y="4810229"/>
            <a:ext cx="1211407" cy="479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79909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3548" y="6614596"/>
            <a:ext cx="2921983" cy="3540720"/>
            <a:chOff x="12483548" y="6614596"/>
            <a:chExt cx="2921983" cy="3540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3548" y="6614596"/>
              <a:ext cx="2921983" cy="35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9242" cy="1305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13449"/>
            <a:ext cx="2733367" cy="984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1156" y="2402293"/>
            <a:ext cx="3359730" cy="3359730"/>
            <a:chOff x="12991156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115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760" y="4167411"/>
            <a:ext cx="3032395" cy="1015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9001" y="2402293"/>
            <a:ext cx="3359730" cy="3359730"/>
            <a:chOff x="7629001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01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592" y="4182173"/>
            <a:ext cx="2558776" cy="10158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2980" y="2980283"/>
            <a:ext cx="2093881" cy="1087499"/>
            <a:chOff x="13622980" y="2980283"/>
            <a:chExt cx="2093881" cy="10874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2980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9045" y="2875427"/>
            <a:ext cx="1423948" cy="1221106"/>
            <a:chOff x="8609045" y="2875427"/>
            <a:chExt cx="1423948" cy="12211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9045" y="2875427"/>
              <a:ext cx="1423948" cy="1221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56377" y="2167971"/>
            <a:ext cx="5213744" cy="4225523"/>
            <a:chOff x="11056377" y="2167971"/>
            <a:chExt cx="5213744" cy="422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9715" y="5218056"/>
              <a:ext cx="2722739" cy="12952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4477" y="4689877"/>
              <a:ext cx="2580358" cy="5552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715" y="2654249"/>
              <a:ext cx="1837177" cy="16761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473" y="2126067"/>
              <a:ext cx="2823272" cy="5552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698" y="9367305"/>
            <a:ext cx="410789" cy="5095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9205" y="9367305"/>
            <a:ext cx="1742370" cy="509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6377" y="6762266"/>
            <a:ext cx="5213740" cy="1661709"/>
            <a:chOff x="11056377" y="6762266"/>
            <a:chExt cx="5213740" cy="16617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9711" y="7261232"/>
              <a:ext cx="1964405" cy="12247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4473" y="6720362"/>
              <a:ext cx="3488272" cy="5552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3068" y="2140576"/>
            <a:ext cx="5644918" cy="6920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3068" y="7322954"/>
            <a:ext cx="6176003" cy="1225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13068" y="4819763"/>
            <a:ext cx="5513118" cy="692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97" y="1611439"/>
            <a:ext cx="7841688" cy="109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119" y="2642687"/>
            <a:ext cx="2606626" cy="2260433"/>
            <a:chOff x="9459119" y="2642687"/>
            <a:chExt cx="2606626" cy="2260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9119" y="2642687"/>
              <a:ext cx="2606626" cy="2260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7003" y="1314058"/>
            <a:ext cx="5481845" cy="3685562"/>
            <a:chOff x="12267003" y="1314058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67003" y="1314058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2763" y="2390686"/>
            <a:ext cx="3003511" cy="17371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8630" y="5365936"/>
            <a:ext cx="3967597" cy="14228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3712" y="4650261"/>
            <a:ext cx="2590004" cy="3453338"/>
            <a:chOff x="6323712" y="4650261"/>
            <a:chExt cx="2590004" cy="34533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3712" y="4650261"/>
              <a:ext cx="2590004" cy="3453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8839" y="5836737"/>
            <a:ext cx="5481845" cy="3685562"/>
            <a:chOff x="12508839" y="5836737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08839" y="5836737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12504" y="7005176"/>
            <a:ext cx="3988492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59119" y="6723311"/>
            <a:ext cx="3021202" cy="3021202"/>
            <a:chOff x="9459119" y="6723311"/>
            <a:chExt cx="3021202" cy="30212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9459119" y="6723311"/>
              <a:ext cx="3021202" cy="30212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97" y="1611430"/>
            <a:ext cx="7841688" cy="1095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1379" y="5985027"/>
            <a:ext cx="5481845" cy="3685562"/>
            <a:chOff x="12281379" y="5985027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">
              <a:off x="12281379" y="5985027"/>
              <a:ext cx="5481845" cy="3685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5963" y="5108572"/>
            <a:ext cx="3262254" cy="23799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78382" y="7095286"/>
            <a:ext cx="3742597" cy="20513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43415" y="6173783"/>
            <a:ext cx="3038034" cy="3797543"/>
            <a:chOff x="9243415" y="6173783"/>
            <a:chExt cx="3038034" cy="3797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3415" y="6173783"/>
              <a:ext cx="3038034" cy="3797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61335" y="4581340"/>
            <a:ext cx="4323810" cy="2980952"/>
            <a:chOff x="5261335" y="4581340"/>
            <a:chExt cx="4323810" cy="298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261335" y="4581340"/>
              <a:ext cx="4323810" cy="29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3128" y="1574973"/>
            <a:ext cx="5481845" cy="3685562"/>
            <a:chOff x="11933128" y="1574973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">
              <a:off x="11933128" y="1574973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21978" y="2807552"/>
            <a:ext cx="4249197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04633" y="2045261"/>
            <a:ext cx="2630548" cy="3507397"/>
            <a:chOff x="9204633" y="2045261"/>
            <a:chExt cx="2630548" cy="3507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04633" y="2045261"/>
              <a:ext cx="2630548" cy="35073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0523" y="2060523"/>
            <a:ext cx="7027642" cy="3424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142857"/>
            <a:ext cx="5203304" cy="4874839"/>
            <a:chOff x="6541205" y="5142857"/>
            <a:chExt cx="5203304" cy="4874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1205" y="5142857"/>
              <a:ext cx="5203304" cy="4874839"/>
            </a:xfrm>
            <a:prstGeom prst="rect">
              <a:avLst/>
            </a:prstGeom>
          </p:spPr>
        </p:pic>
      </p:grpSp>
      <p:pic>
        <p:nvPicPr>
          <p:cNvPr id="16" name="Object 1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17998" y="750451"/>
            <a:ext cx="5534962" cy="1113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1390" y="703370"/>
            <a:ext cx="2410057" cy="594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200" y="1333500"/>
            <a:ext cx="1124106" cy="248562"/>
            <a:chOff x="-53124" y="588389"/>
            <a:chExt cx="826426" cy="1827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3124" y="588389"/>
              <a:ext cx="826426" cy="182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9554" y="2795232"/>
            <a:ext cx="11831491" cy="7194678"/>
            <a:chOff x="998451" y="1663032"/>
            <a:chExt cx="8698337" cy="52894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451" y="1663032"/>
              <a:ext cx="8698337" cy="5289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1390" y="1271816"/>
            <a:ext cx="2222678" cy="36543"/>
            <a:chOff x="499875" y="543040"/>
            <a:chExt cx="1634080" cy="268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75" y="543040"/>
              <a:ext cx="1634080" cy="26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7058" y="1430202"/>
            <a:ext cx="1726931" cy="5607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51617" y="3893804"/>
            <a:ext cx="3420363" cy="24875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48"/>
          </a:p>
        </p:txBody>
      </p:sp>
      <p:sp>
        <p:nvSpPr>
          <p:cNvPr id="14" name="직사각형 13"/>
          <p:cNvSpPr/>
          <p:nvPr/>
        </p:nvSpPr>
        <p:spPr>
          <a:xfrm>
            <a:off x="7944323" y="6422800"/>
            <a:ext cx="3627657" cy="30888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48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4267" y="7206234"/>
            <a:ext cx="1190782" cy="11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3" y="3867275"/>
            <a:ext cx="1320834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4978" y="7200000"/>
            <a:ext cx="2691793" cy="3085714"/>
            <a:chOff x="12454978" y="7200000"/>
            <a:chExt cx="2691793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4978" y="7200000"/>
              <a:ext cx="2691793" cy="30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68"/>
            <a:ext cx="2564062" cy="666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10548" y="3346801"/>
            <a:ext cx="6171429" cy="4082759"/>
            <a:chOff x="9710548" y="3346801"/>
            <a:chExt cx="6171429" cy="40827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0548" y="3346801"/>
              <a:ext cx="6171429" cy="4082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7381" y="4739104"/>
            <a:ext cx="6171429" cy="2246939"/>
            <a:chOff x="2397381" y="4739104"/>
            <a:chExt cx="6171429" cy="22469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97381" y="4739104"/>
              <a:ext cx="6171429" cy="22469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057" y="3637930"/>
            <a:ext cx="3805721" cy="4798143"/>
            <a:chOff x="4008057" y="3637930"/>
            <a:chExt cx="3805721" cy="4798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8057" y="3637930"/>
              <a:ext cx="3805721" cy="4798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8688" y="3051610"/>
            <a:ext cx="1566248" cy="2091247"/>
            <a:chOff x="2258688" y="3051610"/>
            <a:chExt cx="1566248" cy="2091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8688" y="3051610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83" y="1780451"/>
            <a:ext cx="4196996" cy="3527760"/>
            <a:chOff x="8224383" y="1780451"/>
            <a:chExt cx="4196996" cy="35277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4383" y="1780451"/>
              <a:ext cx="4196996" cy="35277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0139" y="4433475"/>
            <a:ext cx="4168799" cy="4218231"/>
            <a:chOff x="12680139" y="4433475"/>
            <a:chExt cx="4168799" cy="4218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80139" y="4433475"/>
              <a:ext cx="4168799" cy="4218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9763" y="2004477"/>
            <a:ext cx="2249948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713935"/>
            <a:ext cx="6171429" cy="3547871"/>
            <a:chOff x="6057143" y="3713935"/>
            <a:chExt cx="6171429" cy="354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3713935"/>
              <a:ext cx="6171429" cy="35478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787" y="1519524"/>
            <a:ext cx="9710139" cy="7246665"/>
            <a:chOff x="4287787" y="1519524"/>
            <a:chExt cx="9710139" cy="7246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7787" y="1519524"/>
              <a:ext cx="9710139" cy="7246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7150" y="2200455"/>
            <a:ext cx="2046768" cy="1870929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2135" y="4147574"/>
            <a:ext cx="3135015" cy="2553839"/>
            <a:chOff x="7432135" y="4147574"/>
            <a:chExt cx="3135015" cy="2553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2135" y="4147574"/>
              <a:ext cx="3135015" cy="25538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67305"/>
            <a:ext cx="410790" cy="5095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5" y="1547334"/>
            <a:ext cx="2646453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5554" y="2465482"/>
            <a:ext cx="2663174" cy="781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1899" y="2465482"/>
            <a:ext cx="2613746" cy="781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839" y="3432420"/>
            <a:ext cx="4552739" cy="2379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82782" y="3370648"/>
            <a:ext cx="4199539" cy="20513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34487" y="7794879"/>
            <a:ext cx="946239" cy="867385"/>
            <a:chOff x="12134487" y="7794879"/>
            <a:chExt cx="946239" cy="867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4487" y="7794879"/>
              <a:ext cx="946239" cy="8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18737" y="5142857"/>
            <a:ext cx="3195765" cy="3564507"/>
            <a:chOff x="13318737" y="5142857"/>
            <a:chExt cx="3195765" cy="3564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18737" y="5142857"/>
              <a:ext cx="3195765" cy="3564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3307" y="4266687"/>
            <a:ext cx="2655876" cy="4395577"/>
            <a:chOff x="6093307" y="4266687"/>
            <a:chExt cx="2655876" cy="43955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93307" y="4266687"/>
              <a:ext cx="2655876" cy="43955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</Words>
  <Application>Microsoft Office PowerPoint</Application>
  <PresentationFormat>사용자 지정</PresentationFormat>
  <Paragraphs>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</cp:revision>
  <dcterms:created xsi:type="dcterms:W3CDTF">2022-08-18T09:23:40Z</dcterms:created>
  <dcterms:modified xsi:type="dcterms:W3CDTF">2022-08-18T01:31:14Z</dcterms:modified>
</cp:coreProperties>
</file>